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3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86109-B5B7-4CD1-B675-4BCCDA980569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DBCF7-A18E-4835-8AD5-4981A747907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DDBCF7-A18E-4835-8AD5-4981A747907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B165158-ED38-405C-8CFC-92CF870F5586}" type="datetimeFigureOut">
              <a:rPr lang="en-US" smtClean="0"/>
              <a:t>5/3/2010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1679857-C9A2-4F8E-9363-475F5A65301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enreads.com/features/beach_bag_2009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cholastic.com/kids/stack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THINKING ABOUT summer 2010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Book Suggestions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457200"/>
            <a:ext cx="3962400" cy="600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980806"/>
            <a:ext cx="4368895" cy="532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0663" y="819150"/>
            <a:ext cx="6162675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571500"/>
            <a:ext cx="381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04800"/>
            <a:ext cx="4191000" cy="625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533400"/>
            <a:ext cx="3886200" cy="592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52400"/>
            <a:ext cx="5257800" cy="6477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28600"/>
            <a:ext cx="4419600" cy="642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Reading 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3"/>
              </a:rPr>
              <a:t>Teen Reads.com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4"/>
              </a:rPr>
              <a:t>Scholastic Stacks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8600"/>
            <a:ext cx="4267200" cy="6432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371600"/>
            <a:ext cx="3068389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2725" y="600075"/>
            <a:ext cx="363855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914400"/>
            <a:ext cx="4947628" cy="5070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04800"/>
            <a:ext cx="3962400" cy="597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84389"/>
            <a:ext cx="4301929" cy="6573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457200"/>
            <a:ext cx="6096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9788" y="538163"/>
            <a:ext cx="4924425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609600"/>
            <a:ext cx="3935632" cy="5888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204</TotalTime>
  <Words>31</Words>
  <Application>Microsoft Office PowerPoint</Application>
  <PresentationFormat>On-screen Show (4:3)</PresentationFormat>
  <Paragraphs>23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Apex</vt:lpstr>
      <vt:lpstr>THINKING ABOUT summer 2010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Summer Reading Websites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 Jauregui</dc:creator>
  <cp:lastModifiedBy>James Jauregui</cp:lastModifiedBy>
  <cp:revision>25</cp:revision>
  <dcterms:created xsi:type="dcterms:W3CDTF">2010-05-04T05:05:02Z</dcterms:created>
  <dcterms:modified xsi:type="dcterms:W3CDTF">2010-05-04T08:29:02Z</dcterms:modified>
</cp:coreProperties>
</file>